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11"/>
  </p:notesMasterIdLst>
  <p:sldIdLst>
    <p:sldId id="385" r:id="rId2"/>
    <p:sldId id="387" r:id="rId3"/>
    <p:sldId id="388" r:id="rId4"/>
    <p:sldId id="390" r:id="rId5"/>
    <p:sldId id="366" r:id="rId6"/>
    <p:sldId id="392" r:id="rId7"/>
    <p:sldId id="389" r:id="rId8"/>
    <p:sldId id="391" r:id="rId9"/>
    <p:sldId id="386" r:id="rId1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542C3"/>
    <a:srgbClr val="7697DA"/>
    <a:srgbClr val="2362CB"/>
    <a:srgbClr val="7100C1"/>
    <a:srgbClr val="942093"/>
    <a:srgbClr val="FF9300"/>
    <a:srgbClr val="001DFF"/>
    <a:srgbClr val="7A81FF"/>
    <a:srgbClr val="6B308F"/>
    <a:srgbClr val="C4E2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5202B0CA-FC54-4496-8BCA-5EF66A818D29}" styleName="Dark Style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80" autoAdjust="0"/>
    <p:restoredTop sz="94546" autoAdjust="0"/>
  </p:normalViewPr>
  <p:slideViewPr>
    <p:cSldViewPr snapToGrid="0" snapToObjects="1">
      <p:cViewPr varScale="1">
        <p:scale>
          <a:sx n="193" d="100"/>
          <a:sy n="193" d="100"/>
        </p:scale>
        <p:origin x="2624" y="19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7105768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86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222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3182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4E721-6D9A-8AAB-E74F-AAB38C33C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EE4B966-07D1-6718-19A7-02CB28ABF3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E5A79F7-55E4-3AF8-6678-64D93098B6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11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9054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AE5C33-357F-2164-48E2-E7A0F9FB09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04ED19-27A4-E049-664F-8E4A43EEE6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6DD30F-7F3D-E582-1276-9C33D30EE7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2878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963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1516FE-9F57-174D-60A3-ABD4DE2135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D5331E-C1FE-7044-98DB-96EE70E12B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8F2137-9F60-B305-6DFA-5A817F924FC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9472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661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599" cy="733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 b="1" i="0">
                <a:solidFill>
                  <a:srgbClr val="C542C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95301" y="474990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2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599" cy="7334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 b="1" i="0">
                <a:solidFill>
                  <a:srgbClr val="C542C3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 dirty="0"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595301" y="474990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 sz="900" b="0" i="0">
                <a:solidFill>
                  <a:schemeClr val="bg1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5AC6068-9132-D3C0-FB7E-40ACF0736A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6149" r="6149"/>
          <a:stretch/>
        </p:blipFill>
        <p:spPr>
          <a:xfrm flipH="1">
            <a:off x="0" y="0"/>
            <a:ext cx="9144001" cy="52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842952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853" y="4749900"/>
            <a:ext cx="548699" cy="393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defRPr sz="900" b="0" i="0">
                <a:solidFill>
                  <a:srgbClr val="292972"/>
                </a:solidFill>
                <a:latin typeface="Montserrat" pitchFamily="2" charset="77"/>
                <a:ea typeface="Montserrat" pitchFamily="2" charset="77"/>
                <a:cs typeface="Montserrat" pitchFamily="2" charset="77"/>
              </a:defRPr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F39CA5-2673-9D58-7FF0-B2F50EC98365}"/>
              </a:ext>
            </a:extLst>
          </p:cNvPr>
          <p:cNvSpPr/>
          <p:nvPr userDrawn="1"/>
        </p:nvSpPr>
        <p:spPr>
          <a:xfrm>
            <a:off x="0" y="-66503"/>
            <a:ext cx="9144000" cy="327759"/>
          </a:xfrm>
          <a:prstGeom prst="rect">
            <a:avLst/>
          </a:prstGeom>
          <a:solidFill>
            <a:srgbClr val="769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E92F87C-D92A-8A75-D706-C0E6A15D73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700" y="158863"/>
            <a:ext cx="8520599" cy="7334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542C3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58347419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3B16D-A4AB-1E25-71A4-4014763BA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700" y="158863"/>
            <a:ext cx="8520599" cy="7334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542C3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077F3-DC68-350F-4D8A-C337F475E6ED}"/>
              </a:ext>
            </a:extLst>
          </p:cNvPr>
          <p:cNvSpPr/>
          <p:nvPr userDrawn="1"/>
        </p:nvSpPr>
        <p:spPr>
          <a:xfrm>
            <a:off x="0" y="-66503"/>
            <a:ext cx="9144000" cy="327759"/>
          </a:xfrm>
          <a:prstGeom prst="rect">
            <a:avLst/>
          </a:prstGeom>
          <a:solidFill>
            <a:srgbClr val="769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E9CDAD-F92B-77FD-9422-45B16D1A8D7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10241" b="10241"/>
          <a:stretch/>
        </p:blipFill>
        <p:spPr>
          <a:xfrm>
            <a:off x="7959519" y="4205759"/>
            <a:ext cx="1147156" cy="861118"/>
          </a:xfrm>
          <a:prstGeom prst="rect">
            <a:avLst/>
          </a:prstGeom>
          <a:effectLst>
            <a:glow rad="1701183">
              <a:schemeClr val="bg1">
                <a:alpha val="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E506C0-55DB-2395-4694-1E47FBEBA03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5000"/>
          </a:blip>
          <a:srcRect l="6149" r="6149"/>
          <a:stretch/>
        </p:blipFill>
        <p:spPr>
          <a:xfrm flipH="1">
            <a:off x="0" y="0"/>
            <a:ext cx="9144001" cy="521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44996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41A0DA-CD85-0D47-1E52-E51F766053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15000"/>
          </a:blip>
          <a:srcRect l="6149" r="6149"/>
          <a:stretch/>
        </p:blipFill>
        <p:spPr>
          <a:xfrm flipH="1">
            <a:off x="-3" y="115006"/>
            <a:ext cx="9144001" cy="52100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A83B16D-A4AB-1E25-71A4-4014763BA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1700" y="158863"/>
            <a:ext cx="8520599" cy="7334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C542C3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A077F3-DC68-350F-4D8A-C337F475E6ED}"/>
              </a:ext>
            </a:extLst>
          </p:cNvPr>
          <p:cNvSpPr/>
          <p:nvPr userDrawn="1"/>
        </p:nvSpPr>
        <p:spPr>
          <a:xfrm>
            <a:off x="-2" y="-66502"/>
            <a:ext cx="9144000" cy="327759"/>
          </a:xfrm>
          <a:prstGeom prst="rect">
            <a:avLst/>
          </a:prstGeom>
          <a:solidFill>
            <a:srgbClr val="769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3E9CDAD-F92B-77FD-9422-45B16D1A8D7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10241" b="10241"/>
          <a:stretch/>
        </p:blipFill>
        <p:spPr>
          <a:xfrm>
            <a:off x="86495" y="4167376"/>
            <a:ext cx="1147156" cy="861118"/>
          </a:xfrm>
          <a:prstGeom prst="rect">
            <a:avLst/>
          </a:prstGeom>
          <a:effectLst>
            <a:glow rad="1701183">
              <a:schemeClr val="bg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82331672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98054CB-9F51-54EF-AEB4-747253BC531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9000" contrast="3000"/>
                    </a14:imgEffect>
                  </a14:imgLayer>
                </a14:imgProps>
              </a:ext>
            </a:extLst>
          </a:blip>
          <a:srcRect l="6118" r="6118"/>
          <a:stretch/>
        </p:blipFill>
        <p:spPr>
          <a:xfrm>
            <a:off x="0" y="-66502"/>
            <a:ext cx="9143999" cy="520640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19CB686-2B22-D956-90D5-51C3D73F00A6}"/>
              </a:ext>
            </a:extLst>
          </p:cNvPr>
          <p:cNvSpPr>
            <a:spLocks noGrp="1"/>
          </p:cNvSpPr>
          <p:nvPr>
            <p:ph type="sldNum" idx="10"/>
          </p:nvPr>
        </p:nvSpPr>
        <p:spPr>
          <a:xfrm>
            <a:off x="8583948" y="4746299"/>
            <a:ext cx="548699" cy="393600"/>
          </a:xfrm>
        </p:spPr>
        <p:txBody>
          <a:bodyPr/>
          <a:lstStyle>
            <a:lvl1pPr>
              <a:defRPr sz="900">
                <a:solidFill>
                  <a:schemeClr val="bg1"/>
                </a:solidFill>
                <a:latin typeface="Montserrat" pitchFamily="2" charset="77"/>
              </a:defRPr>
            </a:lvl1pPr>
          </a:lstStyle>
          <a:p>
            <a:pPr algn="r"/>
            <a:fld id="{00000000-1234-1234-1234-123412341234}" type="slidenum">
              <a:rPr lang="en" smtClean="0">
                <a:ea typeface="Source Code Pro"/>
                <a:cs typeface="Source Code Pro"/>
                <a:sym typeface="Source Code Pro"/>
              </a:rPr>
              <a:pPr algn="r"/>
              <a:t>‹#›</a:t>
            </a:fld>
            <a:endParaRPr lang="en" dirty="0">
              <a:ea typeface="Source Code Pro"/>
              <a:cs typeface="Source Code Pro"/>
              <a:sym typeface="Source Code Pro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D30DBC-AF4E-9AB7-153A-E7A7D662A989}"/>
              </a:ext>
            </a:extLst>
          </p:cNvPr>
          <p:cNvSpPr/>
          <p:nvPr userDrawn="1"/>
        </p:nvSpPr>
        <p:spPr>
          <a:xfrm>
            <a:off x="0" y="-75833"/>
            <a:ext cx="9144000" cy="340822"/>
          </a:xfrm>
          <a:prstGeom prst="rect">
            <a:avLst/>
          </a:prstGeom>
          <a:solidFill>
            <a:srgbClr val="769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83B16D-A4AB-1E25-71A4-4014763B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347" y="277276"/>
            <a:ext cx="8520599" cy="733499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chemeClr val="bg1"/>
                </a:solidFill>
                <a:latin typeface="+mj-lt"/>
                <a:ea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90111612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372500"/>
            <a:ext cx="8520599" cy="733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 dirty="0"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468825"/>
            <a:ext cx="8520599" cy="3099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ct val="100000"/>
              <a:buFont typeface="Source Code Pro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Font typeface="Source Code Pro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 lang="en-US" b="0" i="0" dirty="0">
              <a:latin typeface="Montserrat" pitchFamily="2" charset="77"/>
            </a:endParaRPr>
          </a:p>
          <a:p>
            <a:endParaRPr dirty="0"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rPr>
              <a:t>‹#›</a:t>
            </a:fld>
            <a:endParaRPr lang="en" sz="1000">
              <a:solidFill>
                <a:schemeClr val="dk2"/>
              </a:solidFill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65" r:id="rId2"/>
    <p:sldLayoutId id="2147483663" r:id="rId3"/>
    <p:sldLayoutId id="2147483664" r:id="rId4"/>
    <p:sldLayoutId id="2147483659" r:id="rId5"/>
    <p:sldLayoutId id="2147483661" r:id="rId6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1" i="0" u="none" strike="noStrike" cap="none">
          <a:solidFill>
            <a:srgbClr val="000000"/>
          </a:solidFill>
          <a:latin typeface="+mn-lt"/>
          <a:ea typeface="Arial" panose="020B0604020202020204" pitchFamily="34" charset="0"/>
          <a:cs typeface="Arial" panose="020B0604020202020204" pitchFamily="34" charset="0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Montserrat" pitchFamily="2" charset="77"/>
          <a:ea typeface="Montserrat" pitchFamily="2" charset="77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3F0F493-AA91-67BE-1597-67884B94E26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70" r="5870"/>
          <a:stretch/>
        </p:blipFill>
        <p:spPr>
          <a:xfrm>
            <a:off x="1" y="-66502"/>
            <a:ext cx="9202188" cy="521000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22F7D675-3A49-95A9-6425-8D2D8BD7ACF8}"/>
              </a:ext>
            </a:extLst>
          </p:cNvPr>
          <p:cNvSpPr/>
          <p:nvPr/>
        </p:nvSpPr>
        <p:spPr>
          <a:xfrm>
            <a:off x="-9198" y="103909"/>
            <a:ext cx="9202189" cy="5072020"/>
          </a:xfrm>
          <a:prstGeom prst="rect">
            <a:avLst/>
          </a:prstGeom>
          <a:solidFill>
            <a:srgbClr val="C4E2F5">
              <a:alpha val="18039"/>
            </a:srgbClr>
          </a:solidFill>
          <a:ln>
            <a:noFill/>
          </a:ln>
          <a:effectLst>
            <a:glow>
              <a:schemeClr val="accent1"/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A16828A-2260-3237-99D2-166A6E58E1F8}"/>
              </a:ext>
            </a:extLst>
          </p:cNvPr>
          <p:cNvSpPr/>
          <p:nvPr/>
        </p:nvSpPr>
        <p:spPr>
          <a:xfrm>
            <a:off x="-3222552" y="-290215"/>
            <a:ext cx="8798894" cy="6885461"/>
          </a:xfrm>
          <a:prstGeom prst="cloud">
            <a:avLst/>
          </a:prstGeom>
          <a:solidFill>
            <a:schemeClr val="bg1">
              <a:alpha val="6597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4D828E2-2FA1-EC3D-AE1E-BF9457548CE8}"/>
              </a:ext>
            </a:extLst>
          </p:cNvPr>
          <p:cNvSpPr/>
          <p:nvPr/>
        </p:nvSpPr>
        <p:spPr>
          <a:xfrm>
            <a:off x="0" y="-66502"/>
            <a:ext cx="9202188" cy="340822"/>
          </a:xfrm>
          <a:prstGeom prst="rect">
            <a:avLst/>
          </a:prstGeom>
          <a:solidFill>
            <a:srgbClr val="769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hape 103">
            <a:extLst>
              <a:ext uri="{FF2B5EF4-FFF2-40B4-BE49-F238E27FC236}">
                <a16:creationId xmlns:a16="http://schemas.microsoft.com/office/drawing/2014/main" id="{A4B79003-861E-C8EC-9065-5182947CBD31}"/>
              </a:ext>
            </a:extLst>
          </p:cNvPr>
          <p:cNvSpPr txBox="1">
            <a:spLocks/>
          </p:cNvSpPr>
          <p:nvPr/>
        </p:nvSpPr>
        <p:spPr>
          <a:xfrm>
            <a:off x="404233" y="883768"/>
            <a:ext cx="4167767" cy="1996450"/>
          </a:xfrm>
          <a:prstGeom prst="rect">
            <a:avLst/>
          </a:prstGeom>
          <a:noFill/>
          <a:ln w="34925">
            <a:noFill/>
            <a:miter lim="800000"/>
          </a:ln>
        </p:spPr>
        <p:txBody>
          <a:bodyPr lIns="182880" tIns="182880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Oswald"/>
              <a:buNone/>
              <a:defRPr sz="3000" b="1" i="0" u="none" strike="noStrike" cap="none">
                <a:solidFill>
                  <a:schemeClr val="dk2"/>
                </a:solidFill>
                <a:latin typeface="Montserrat" pitchFamily="2" charset="77"/>
                <a:ea typeface="Montserrat" pitchFamily="2" charset="77"/>
                <a:cs typeface="Montserrat" pitchFamily="2" charset="77"/>
                <a:sym typeface="Oswald"/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ct val="100000"/>
              <a:buFont typeface="Oswald"/>
              <a:buNone/>
              <a:defRPr sz="30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en-US" sz="2800" dirty="0">
                <a:solidFill>
                  <a:srgbClr val="236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OF YOUR PRESENTATION</a:t>
            </a:r>
          </a:p>
        </p:txBody>
      </p:sp>
      <p:sp>
        <p:nvSpPr>
          <p:cNvPr id="103" name="Shape 103"/>
          <p:cNvSpPr txBox="1">
            <a:spLocks noGrp="1"/>
          </p:cNvSpPr>
          <p:nvPr>
            <p:ph type="title"/>
          </p:nvPr>
        </p:nvSpPr>
        <p:spPr>
          <a:xfrm>
            <a:off x="551068" y="2841089"/>
            <a:ext cx="3170369" cy="1602278"/>
          </a:xfrm>
          <a:prstGeom prst="rect">
            <a:avLst/>
          </a:prstGeom>
          <a:noFill/>
          <a:ln w="34925">
            <a:noFill/>
            <a:miter lim="800000"/>
          </a:ln>
          <a:effectLst>
            <a:glow rad="973602">
              <a:schemeClr val="bg1">
                <a:alpha val="87623"/>
              </a:schemeClr>
            </a:glow>
          </a:effectLst>
        </p:spPr>
        <p:txBody>
          <a:bodyPr lIns="182880" tIns="182880" rIns="91425" bIns="91425" anchor="t" anchorCtr="0">
            <a:noAutofit/>
          </a:bodyPr>
          <a:lstStyle/>
          <a:p>
            <a:r>
              <a:rPr lang="en" sz="2000" dirty="0">
                <a:latin typeface="Arial" panose="020B0604020202020204" pitchFamily="34" charset="0"/>
                <a:cs typeface="Arial" panose="020B0604020202020204" pitchFamily="34" charset="0"/>
              </a:rPr>
              <a:t>YOUR NAME</a:t>
            </a:r>
            <a:br>
              <a:rPr lang="en-US" sz="10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5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Title/Position</a:t>
            </a:r>
            <a:b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Organization</a:t>
            </a:r>
            <a:br>
              <a:rPr lang="en-US" sz="1200" dirty="0">
                <a:solidFill>
                  <a:srgbClr val="7697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1050" b="1" dirty="0">
                <a:solidFill>
                  <a:srgbClr val="FCF9F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solidFill>
                  <a:srgbClr val="7697D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01/01/2024</a:t>
            </a:r>
            <a:endParaRPr lang="en" sz="1400" dirty="0">
              <a:solidFill>
                <a:srgbClr val="7697D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B04ECB1-B358-0924-BD2C-49E0971BA9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366906" y="892081"/>
            <a:ext cx="3555662" cy="3359338"/>
          </a:xfrm>
          <a:prstGeom prst="rect">
            <a:avLst/>
          </a:prstGeom>
          <a:effectLst>
            <a:glow rad="1158996">
              <a:schemeClr val="bg1">
                <a:alpha val="61207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05418701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EF2EB-3543-B64C-A091-17072F076B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5202"/>
            <a:ext cx="8520599" cy="733499"/>
          </a:xfrm>
        </p:spPr>
        <p:txBody>
          <a:bodyPr/>
          <a:lstStyle/>
          <a:p>
            <a:r>
              <a:rPr lang="en-US" dirty="0"/>
              <a:t>SLIDE WITH TEXT</a:t>
            </a:r>
          </a:p>
        </p:txBody>
      </p:sp>
      <p:sp>
        <p:nvSpPr>
          <p:cNvPr id="3" name="Google Shape;1325;p64">
            <a:extLst>
              <a:ext uri="{FF2B5EF4-FFF2-40B4-BE49-F238E27FC236}">
                <a16:creationId xmlns:a16="http://schemas.microsoft.com/office/drawing/2014/main" id="{8CE5E469-A570-3286-C810-6FAD02E6E2BA}"/>
              </a:ext>
            </a:extLst>
          </p:cNvPr>
          <p:cNvSpPr txBox="1">
            <a:spLocks/>
          </p:cNvSpPr>
          <p:nvPr/>
        </p:nvSpPr>
        <p:spPr>
          <a:xfrm>
            <a:off x="311700" y="1028701"/>
            <a:ext cx="3828351" cy="3774944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endParaRPr lang="en-US" sz="1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elit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sed do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labore et dolore magna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Pretium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vitae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sapien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imperdiet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nunc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pulvinar.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libero id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Mi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libero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b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Mi in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posuere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sollicitudin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aliquam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cursus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mattis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erat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Ipsum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nisl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vel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pretium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quam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id. Purus semper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at.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Tristique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senectus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netus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malesuada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fames ac. Ac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felis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donec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odio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diam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volutpat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sed. Sit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facilisi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morbi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tempus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iaculis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urna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id. Mi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mauris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pharetra et. Et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tortor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risus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viverra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adipiscing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lobortis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vivamus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augue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dictum.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Molestie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feugiat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lectus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vestibulum.</a:t>
            </a:r>
          </a:p>
        </p:txBody>
      </p:sp>
      <p:sp>
        <p:nvSpPr>
          <p:cNvPr id="4" name="Google Shape;1325;p64">
            <a:extLst>
              <a:ext uri="{FF2B5EF4-FFF2-40B4-BE49-F238E27FC236}">
                <a16:creationId xmlns:a16="http://schemas.microsoft.com/office/drawing/2014/main" id="{D611541F-162D-04A6-0CAF-19E4DA5CF568}"/>
              </a:ext>
            </a:extLst>
          </p:cNvPr>
          <p:cNvSpPr txBox="1">
            <a:spLocks/>
          </p:cNvSpPr>
          <p:nvPr/>
        </p:nvSpPr>
        <p:spPr>
          <a:xfrm>
            <a:off x="4478878" y="1003043"/>
            <a:ext cx="4014593" cy="3774944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1200" b="1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lacus</a:t>
            </a:r>
            <a: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br>
              <a:rPr lang="en-US" sz="1200" b="1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200" b="1" i="0" dirty="0">
              <a:solidFill>
                <a:schemeClr val="tx1">
                  <a:lumMod val="50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mi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proin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libero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sed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faucibus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Ante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dictum at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ullamcorper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tellus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elementum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sagittis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vitae et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leo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ut.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Ultrices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tincidunt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arcu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sodales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neque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Ornare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massa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egestas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purus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viverra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Ipsum dolor sit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consectetur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Fusce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placerat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orci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pellentesque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Varius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vel pharetra vel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turpis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171450" indent="-171450" algn="l">
              <a:lnSpc>
                <a:spcPct val="150000"/>
              </a:lnSpc>
              <a:buClr>
                <a:srgbClr val="F99F46"/>
              </a:buClr>
              <a:buFont typeface="Wingdings" pitchFamily="2" charset="2"/>
              <a:buChar char="§"/>
            </a:pP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Nullam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nisi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sit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facilisis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magna </a:t>
            </a:r>
            <a:r>
              <a:rPr lang="en-US" sz="1200" b="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etiam</a:t>
            </a:r>
            <a:r>
              <a:rPr lang="en-US" sz="1200" b="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672035457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84389-1C3E-785D-1EA3-3CF6AE6E6C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79652-DD34-5803-8ACA-34E6AB552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80085"/>
            <a:ext cx="8520599" cy="733499"/>
          </a:xfrm>
        </p:spPr>
        <p:txBody>
          <a:bodyPr/>
          <a:lstStyle/>
          <a:p>
            <a:r>
              <a:rPr lang="en-US" dirty="0"/>
              <a:t>TEXT WITH IMAGE</a:t>
            </a:r>
          </a:p>
        </p:txBody>
      </p:sp>
      <p:sp>
        <p:nvSpPr>
          <p:cNvPr id="5" name="Google Shape;1325;p64">
            <a:extLst>
              <a:ext uri="{FF2B5EF4-FFF2-40B4-BE49-F238E27FC236}">
                <a16:creationId xmlns:a16="http://schemas.microsoft.com/office/drawing/2014/main" id="{4D7A0141-0513-369A-9048-3136F0E1B34D}"/>
              </a:ext>
            </a:extLst>
          </p:cNvPr>
          <p:cNvSpPr txBox="1">
            <a:spLocks/>
          </p:cNvSpPr>
          <p:nvPr/>
        </p:nvSpPr>
        <p:spPr>
          <a:xfrm>
            <a:off x="407747" y="1108681"/>
            <a:ext cx="3424500" cy="10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replace the image, right-click on it and select “Change Picture”.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BFCB6A-CFA0-FA43-3BC6-B93D734828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244" r="22244"/>
          <a:stretch/>
        </p:blipFill>
        <p:spPr>
          <a:xfrm>
            <a:off x="5078652" y="261259"/>
            <a:ext cx="4065347" cy="4882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5097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C1FED8-AD66-4BA8-98A4-E78519E158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E1581-1A4E-25A1-AFB5-A2997817D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5202"/>
            <a:ext cx="8520599" cy="733499"/>
          </a:xfrm>
        </p:spPr>
        <p:txBody>
          <a:bodyPr/>
          <a:lstStyle/>
          <a:p>
            <a:r>
              <a:rPr lang="en-US" dirty="0"/>
              <a:t>SLIDE WITH TABLE</a:t>
            </a:r>
          </a:p>
        </p:txBody>
      </p:sp>
      <p:graphicFrame>
        <p:nvGraphicFramePr>
          <p:cNvPr id="6" name="Google Shape;562;p53">
            <a:extLst>
              <a:ext uri="{FF2B5EF4-FFF2-40B4-BE49-F238E27FC236}">
                <a16:creationId xmlns:a16="http://schemas.microsoft.com/office/drawing/2014/main" id="{F3EE189A-9F6D-1040-5FCD-B3B3343C3D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8652444"/>
              </p:ext>
            </p:extLst>
          </p:nvPr>
        </p:nvGraphicFramePr>
        <p:xfrm>
          <a:off x="471919" y="1341169"/>
          <a:ext cx="7636384" cy="2461161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543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35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732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836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accent1">
                          <a:alpha val="0"/>
                        </a:schemeClr>
                      </a:solidFill>
                      <a:prstDash val="dot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Josefin Sans Medium"/>
                          <a:cs typeface="Arial" panose="020B0604020202020204" pitchFamily="34" charset="0"/>
                          <a:sym typeface="Josefin Sans Medium"/>
                        </a:rPr>
                        <a:t>COLUMN 1</a:t>
                      </a:r>
                      <a:endParaRPr sz="1600" b="1" i="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Josefin Sans Medium"/>
                        <a:cs typeface="Arial" panose="020B0604020202020204" pitchFamily="34" charset="0"/>
                        <a:sym typeface="Josefin Sans Medium"/>
                      </a:endParaRP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4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Josefin Sans Medium"/>
                          <a:cs typeface="Arial" panose="020B0604020202020204" pitchFamily="34" charset="0"/>
                          <a:sym typeface="Josefin Sans Medium"/>
                        </a:rPr>
                        <a:t>COLUMN 2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42C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Josefin Sans Medium"/>
                          <a:cs typeface="Arial" panose="020B0604020202020204" pitchFamily="34" charset="0"/>
                          <a:sym typeface="Josefin Sans Medium"/>
                        </a:rPr>
                        <a:t>COLUMN 3</a:t>
                      </a:r>
                    </a:p>
                  </a:txBody>
                  <a:tcPr marL="91425" marR="91425" marT="91425" marB="91425" anchor="ctr">
                    <a:lnL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chemeClr val="lt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42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594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dirty="0">
                          <a:ln>
                            <a:noFill/>
                          </a:ln>
                          <a:solidFill>
                            <a:srgbClr val="7697DA"/>
                          </a:solidFill>
                          <a:latin typeface="Arial" panose="020B0604020202020204" pitchFamily="34" charset="0"/>
                          <a:ea typeface="Josefin Sans Medium"/>
                          <a:cs typeface="Arial" panose="020B0604020202020204" pitchFamily="34" charset="0"/>
                          <a:sym typeface="Josefin Sans Medium"/>
                        </a:rPr>
                        <a:t>ROW 1</a:t>
                      </a:r>
                      <a:endParaRPr sz="1800" b="1" i="0" dirty="0">
                        <a:ln>
                          <a:noFill/>
                        </a:ln>
                        <a:solidFill>
                          <a:srgbClr val="7697DA"/>
                        </a:solidFill>
                        <a:latin typeface="Arial" panose="020B0604020202020204" pitchFamily="34" charset="0"/>
                        <a:ea typeface="Josefin Sans Medium"/>
                        <a:cs typeface="Arial" panose="020B0604020202020204" pitchFamily="34" charset="0"/>
                        <a:sym typeface="Josefin Sans Medium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597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dirty="0">
                          <a:ln>
                            <a:noFill/>
                          </a:ln>
                          <a:solidFill>
                            <a:srgbClr val="7697DA"/>
                          </a:solidFill>
                          <a:latin typeface="Arial" panose="020B0604020202020204" pitchFamily="34" charset="0"/>
                          <a:ea typeface="Josefin Sans Medium"/>
                          <a:cs typeface="Arial" panose="020B0604020202020204" pitchFamily="34" charset="0"/>
                          <a:sym typeface="Josefin Sans Medium"/>
                        </a:rPr>
                        <a:t>ROW 2</a:t>
                      </a:r>
                      <a:endParaRPr sz="1800" b="1" i="0" dirty="0">
                        <a:ln>
                          <a:noFill/>
                        </a:ln>
                        <a:solidFill>
                          <a:srgbClr val="7697DA"/>
                        </a:solidFill>
                        <a:latin typeface="Arial" panose="020B0604020202020204" pitchFamily="34" charset="0"/>
                        <a:ea typeface="Josefin Sans Medium"/>
                        <a:cs typeface="Arial" panose="020B0604020202020204" pitchFamily="34" charset="0"/>
                        <a:sym typeface="Josefin Sans Medium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8806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800" b="1" i="0" dirty="0">
                          <a:ln>
                            <a:noFill/>
                          </a:ln>
                          <a:solidFill>
                            <a:srgbClr val="7697DA"/>
                          </a:solidFill>
                          <a:latin typeface="Arial" panose="020B0604020202020204" pitchFamily="34" charset="0"/>
                          <a:ea typeface="Josefin Sans Medium"/>
                          <a:cs typeface="Arial" panose="020B0604020202020204" pitchFamily="34" charset="0"/>
                          <a:sym typeface="Josefin Sans Medium"/>
                        </a:rPr>
                        <a:t>ROW 3</a:t>
                      </a:r>
                      <a:endParaRPr sz="1800" b="1" i="0" dirty="0">
                        <a:ln>
                          <a:noFill/>
                        </a:ln>
                        <a:solidFill>
                          <a:srgbClr val="7697DA"/>
                        </a:solidFill>
                        <a:latin typeface="Arial" panose="020B0604020202020204" pitchFamily="34" charset="0"/>
                        <a:ea typeface="Josefin Sans Medium"/>
                        <a:cs typeface="Arial" panose="020B0604020202020204" pitchFamily="34" charset="0"/>
                        <a:sym typeface="Josefin Sans Medium"/>
                      </a:endParaRP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8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i="0" dirty="0">
                          <a:ln>
                            <a:noFill/>
                          </a:ln>
                          <a:solidFill>
                            <a:srgbClr val="7697DA"/>
                          </a:solidFill>
                          <a:latin typeface="Arial" panose="020B0604020202020204" pitchFamily="34" charset="0"/>
                          <a:ea typeface="Josefin Sans Medium"/>
                          <a:cs typeface="Arial" panose="020B0604020202020204" pitchFamily="34" charset="0"/>
                          <a:sym typeface="Josefin Sans Medium"/>
                        </a:rPr>
                        <a:t>ROW 4</a:t>
                      </a:r>
                    </a:p>
                  </a:txBody>
                  <a:tcPr marL="91425" marR="91425" marT="91425" marB="91425" anchor="ctr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b="1" i="0" dirty="0">
                        <a:ln>
                          <a:noFill/>
                        </a:ln>
                        <a:solidFill>
                          <a:srgbClr val="6B308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1425" marR="91425" marT="91425" marB="91425">
                    <a:lnL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697D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545196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1344889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1325;p64">
            <a:extLst>
              <a:ext uri="{FF2B5EF4-FFF2-40B4-BE49-F238E27FC236}">
                <a16:creationId xmlns:a16="http://schemas.microsoft.com/office/drawing/2014/main" id="{6C1E6EF9-01FC-8856-E552-BB2EE840083B}"/>
              </a:ext>
            </a:extLst>
          </p:cNvPr>
          <p:cNvSpPr txBox="1">
            <a:spLocks/>
          </p:cNvSpPr>
          <p:nvPr/>
        </p:nvSpPr>
        <p:spPr>
          <a:xfrm>
            <a:off x="742507" y="1279321"/>
            <a:ext cx="3424500" cy="109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 sz="1800" b="1" dirty="0">
              <a:solidFill>
                <a:srgbClr val="B69E31"/>
              </a:solidFill>
              <a:latin typeface="Montserrat" pitchFamily="2" charset="77"/>
            </a:endParaRPr>
          </a:p>
        </p:txBody>
      </p:sp>
      <p:pic>
        <p:nvPicPr>
          <p:cNvPr id="4" name="Google Shape;1145;p58">
            <a:extLst>
              <a:ext uri="{FF2B5EF4-FFF2-40B4-BE49-F238E27FC236}">
                <a16:creationId xmlns:a16="http://schemas.microsoft.com/office/drawing/2014/main" id="{AA4E756B-DA4F-01A0-8273-7601AC6DC1BB}"/>
              </a:ext>
            </a:extLst>
          </p:cNvPr>
          <p:cNvPicPr preferRelativeResize="0"/>
          <p:nvPr/>
        </p:nvPicPr>
        <p:blipFill>
          <a:blip r:embed="rId3"/>
          <a:srcRect l="17198" r="17198"/>
          <a:stretch/>
        </p:blipFill>
        <p:spPr>
          <a:xfrm>
            <a:off x="1013898" y="1201540"/>
            <a:ext cx="2011738" cy="2043605"/>
          </a:xfrm>
          <a:prstGeom prst="ellipse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pic>
        <p:nvPicPr>
          <p:cNvPr id="6" name="Google Shape;1145;p58">
            <a:extLst>
              <a:ext uri="{FF2B5EF4-FFF2-40B4-BE49-F238E27FC236}">
                <a16:creationId xmlns:a16="http://schemas.microsoft.com/office/drawing/2014/main" id="{65608FB5-293F-82F3-50EB-79167E5693D9}"/>
              </a:ext>
            </a:extLst>
          </p:cNvPr>
          <p:cNvPicPr preferRelativeResize="0"/>
          <p:nvPr/>
        </p:nvPicPr>
        <p:blipFill>
          <a:blip r:embed="rId4"/>
          <a:srcRect l="18704" r="18704"/>
          <a:stretch/>
        </p:blipFill>
        <p:spPr>
          <a:xfrm>
            <a:off x="3394118" y="1227315"/>
            <a:ext cx="2011738" cy="2043605"/>
          </a:xfrm>
          <a:prstGeom prst="ellipse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pic>
        <p:nvPicPr>
          <p:cNvPr id="7" name="Google Shape;1145;p58">
            <a:extLst>
              <a:ext uri="{FF2B5EF4-FFF2-40B4-BE49-F238E27FC236}">
                <a16:creationId xmlns:a16="http://schemas.microsoft.com/office/drawing/2014/main" id="{1524882C-545D-A595-5629-CDD4A3B705E7}"/>
              </a:ext>
            </a:extLst>
          </p:cNvPr>
          <p:cNvPicPr preferRelativeResize="0"/>
          <p:nvPr/>
        </p:nvPicPr>
        <p:blipFill>
          <a:blip r:embed="rId5"/>
          <a:srcRect l="17186" r="17186"/>
          <a:stretch/>
        </p:blipFill>
        <p:spPr>
          <a:xfrm>
            <a:off x="5850682" y="1208768"/>
            <a:ext cx="2011738" cy="2043605"/>
          </a:xfrm>
          <a:prstGeom prst="ellipse">
            <a:avLst/>
          </a:prstGeom>
          <a:noFill/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</p:pic>
      <p:sp>
        <p:nvSpPr>
          <p:cNvPr id="10" name="Google Shape;1143;p58">
            <a:extLst>
              <a:ext uri="{FF2B5EF4-FFF2-40B4-BE49-F238E27FC236}">
                <a16:creationId xmlns:a16="http://schemas.microsoft.com/office/drawing/2014/main" id="{9AEEF483-1E9B-5A21-3134-4599CE8A71EB}"/>
              </a:ext>
            </a:extLst>
          </p:cNvPr>
          <p:cNvSpPr txBox="1">
            <a:spLocks/>
          </p:cNvSpPr>
          <p:nvPr/>
        </p:nvSpPr>
        <p:spPr>
          <a:xfrm>
            <a:off x="5647257" y="3319623"/>
            <a:ext cx="24501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5F4"/>
              </a:buClr>
              <a:buSzPts val="1800"/>
              <a:buFont typeface="Montserrat"/>
              <a:buNone/>
              <a:tabLst/>
              <a:defRPr/>
            </a:pPr>
            <a:r>
              <a:rPr lang="en-US" sz="1600" dirty="0">
                <a:solidFill>
                  <a:srgbClr val="7697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LAST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697D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Lexend"/>
            </a:endParaRPr>
          </a:p>
        </p:txBody>
      </p:sp>
      <p:sp>
        <p:nvSpPr>
          <p:cNvPr id="11" name="Google Shape;1144;p58">
            <a:extLst>
              <a:ext uri="{FF2B5EF4-FFF2-40B4-BE49-F238E27FC236}">
                <a16:creationId xmlns:a16="http://schemas.microsoft.com/office/drawing/2014/main" id="{92333D51-7861-0934-2075-00DDEAE88A01}"/>
              </a:ext>
            </a:extLst>
          </p:cNvPr>
          <p:cNvSpPr txBox="1">
            <a:spLocks/>
          </p:cNvSpPr>
          <p:nvPr/>
        </p:nvSpPr>
        <p:spPr>
          <a:xfrm>
            <a:off x="5617363" y="3615730"/>
            <a:ext cx="24501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F2F5F4"/>
              </a:buClr>
              <a:buSzPts val="1800"/>
              <a:buFont typeface="Montserrat"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Position/Title</a:t>
            </a:r>
            <a:b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/Organization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2" name="Google Shape;1143;p58">
            <a:extLst>
              <a:ext uri="{FF2B5EF4-FFF2-40B4-BE49-F238E27FC236}">
                <a16:creationId xmlns:a16="http://schemas.microsoft.com/office/drawing/2014/main" id="{D7FB474D-6456-508E-5BA1-CB316FF0F1F3}"/>
              </a:ext>
            </a:extLst>
          </p:cNvPr>
          <p:cNvSpPr txBox="1">
            <a:spLocks/>
          </p:cNvSpPr>
          <p:nvPr/>
        </p:nvSpPr>
        <p:spPr>
          <a:xfrm>
            <a:off x="3180498" y="3327703"/>
            <a:ext cx="24501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5F4"/>
              </a:buClr>
              <a:buSzPts val="1800"/>
              <a:buFont typeface="Montserrat"/>
              <a:buNone/>
              <a:tabLst/>
              <a:defRPr/>
            </a:pPr>
            <a:r>
              <a:rPr lang="en-US" sz="1600" dirty="0">
                <a:solidFill>
                  <a:srgbClr val="7697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LAST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697D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Lexend"/>
            </a:endParaRPr>
          </a:p>
        </p:txBody>
      </p:sp>
      <p:sp>
        <p:nvSpPr>
          <p:cNvPr id="13" name="Google Shape;1144;p58">
            <a:extLst>
              <a:ext uri="{FF2B5EF4-FFF2-40B4-BE49-F238E27FC236}">
                <a16:creationId xmlns:a16="http://schemas.microsoft.com/office/drawing/2014/main" id="{52653583-B37B-0F64-CC7F-A73AC3FDC9D5}"/>
              </a:ext>
            </a:extLst>
          </p:cNvPr>
          <p:cNvSpPr txBox="1">
            <a:spLocks/>
          </p:cNvSpPr>
          <p:nvPr/>
        </p:nvSpPr>
        <p:spPr>
          <a:xfrm>
            <a:off x="3148655" y="3619226"/>
            <a:ext cx="24501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F2F5F4"/>
              </a:buClr>
              <a:buSzPts val="1800"/>
              <a:buFont typeface="Montserrat"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Position/Title</a:t>
            </a:r>
            <a:b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/Organization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4" name="Google Shape;1143;p58">
            <a:extLst>
              <a:ext uri="{FF2B5EF4-FFF2-40B4-BE49-F238E27FC236}">
                <a16:creationId xmlns:a16="http://schemas.microsoft.com/office/drawing/2014/main" id="{5896464C-CB0D-5A07-F904-24EBA03F23D4}"/>
              </a:ext>
            </a:extLst>
          </p:cNvPr>
          <p:cNvSpPr txBox="1">
            <a:spLocks/>
          </p:cNvSpPr>
          <p:nvPr/>
        </p:nvSpPr>
        <p:spPr>
          <a:xfrm>
            <a:off x="743633" y="3316583"/>
            <a:ext cx="2450100" cy="36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900" b="1" i="0" u="none" strike="noStrike" cap="none">
                <a:solidFill>
                  <a:schemeClr val="dk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5F4"/>
              </a:buClr>
              <a:buSzPts val="1800"/>
              <a:buFont typeface="Montserrat"/>
              <a:buNone/>
              <a:tabLst/>
              <a:defRPr/>
            </a:pPr>
            <a:r>
              <a:rPr lang="en-US" sz="1600" dirty="0">
                <a:solidFill>
                  <a:srgbClr val="7697D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LAST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7697DA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Lexend"/>
            </a:endParaRPr>
          </a:p>
        </p:txBody>
      </p:sp>
      <p:sp>
        <p:nvSpPr>
          <p:cNvPr id="15" name="Google Shape;1144;p58">
            <a:extLst>
              <a:ext uri="{FF2B5EF4-FFF2-40B4-BE49-F238E27FC236}">
                <a16:creationId xmlns:a16="http://schemas.microsoft.com/office/drawing/2014/main" id="{94FD3947-EFC5-D150-228C-7D0B3026D467}"/>
              </a:ext>
            </a:extLst>
          </p:cNvPr>
          <p:cNvSpPr txBox="1">
            <a:spLocks/>
          </p:cNvSpPr>
          <p:nvPr/>
        </p:nvSpPr>
        <p:spPr>
          <a:xfrm>
            <a:off x="733127" y="3615730"/>
            <a:ext cx="2450100" cy="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F2F5F4"/>
              </a:buClr>
              <a:buSzPts val="1800"/>
              <a:buFont typeface="Montserrat"/>
              <a:buNone/>
              <a:tabLst/>
              <a:defRPr/>
            </a:pP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Position/Title</a:t>
            </a:r>
            <a:b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Company /Organization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Montserrat"/>
            </a:endParaRPr>
          </a:p>
        </p:txBody>
      </p:sp>
      <p:sp>
        <p:nvSpPr>
          <p:cNvPr id="16" name="Google Shape;1144;p58">
            <a:extLst>
              <a:ext uri="{FF2B5EF4-FFF2-40B4-BE49-F238E27FC236}">
                <a16:creationId xmlns:a16="http://schemas.microsoft.com/office/drawing/2014/main" id="{3531828B-17C9-5C09-43CD-B87167AE30EF}"/>
              </a:ext>
            </a:extLst>
          </p:cNvPr>
          <p:cNvSpPr txBox="1">
            <a:spLocks/>
          </p:cNvSpPr>
          <p:nvPr/>
        </p:nvSpPr>
        <p:spPr>
          <a:xfrm>
            <a:off x="1110989" y="4413073"/>
            <a:ext cx="6663894" cy="3190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rPr lang="en-US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replace a photo, right-click on it and select “Change Picture”.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69F374E-0627-86DE-2762-F34279364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386" y="253283"/>
            <a:ext cx="8520599" cy="733499"/>
          </a:xfrm>
        </p:spPr>
        <p:txBody>
          <a:bodyPr/>
          <a:lstStyle/>
          <a:p>
            <a:pPr algn="ctr"/>
            <a:r>
              <a:rPr lang="en-US" dirty="0"/>
              <a:t>TEAM MEMBERS</a:t>
            </a:r>
          </a:p>
        </p:txBody>
      </p:sp>
    </p:spTree>
    <p:extLst>
      <p:ext uri="{BB962C8B-B14F-4D97-AF65-F5344CB8AC3E}">
        <p14:creationId xmlns:p14="http://schemas.microsoft.com/office/powerpoint/2010/main" val="163624186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725A1-2628-65F9-6EAD-8CAA8875E8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E1928C76-60DA-FA7C-343A-AD9E252982F2}"/>
              </a:ext>
            </a:extLst>
          </p:cNvPr>
          <p:cNvSpPr/>
          <p:nvPr/>
        </p:nvSpPr>
        <p:spPr>
          <a:xfrm rot="10800000">
            <a:off x="1671736" y="-789020"/>
            <a:ext cx="8798894" cy="6885461"/>
          </a:xfrm>
          <a:prstGeom prst="cloud">
            <a:avLst/>
          </a:prstGeom>
          <a:solidFill>
            <a:schemeClr val="bg1">
              <a:alpha val="6597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C1507AFC-C419-E8EC-2F44-58959E4F5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38251"/>
            <a:ext cx="8520599" cy="733499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rgbClr val="7697DA"/>
                </a:solidFill>
              </a:rPr>
              <a:t>SECTION TITLE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A716689-12E9-FE2D-E589-22E059416768}"/>
              </a:ext>
            </a:extLst>
          </p:cNvPr>
          <p:cNvSpPr/>
          <p:nvPr/>
        </p:nvSpPr>
        <p:spPr>
          <a:xfrm>
            <a:off x="0" y="-66502"/>
            <a:ext cx="9202188" cy="340822"/>
          </a:xfrm>
          <a:prstGeom prst="rect">
            <a:avLst/>
          </a:prstGeom>
          <a:solidFill>
            <a:srgbClr val="769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00631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D69BB74-D182-8328-B765-3009C4813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697" y="3551584"/>
            <a:ext cx="8520599" cy="733499"/>
          </a:xfrm>
        </p:spPr>
        <p:txBody>
          <a:bodyPr/>
          <a:lstStyle/>
          <a:p>
            <a:pPr algn="ctr"/>
            <a:r>
              <a:rPr lang="en-US" dirty="0"/>
              <a:t>SECTION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C3BA57F-7FDC-41E1-DE4E-5F0FFB1D0D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898827" y="268288"/>
            <a:ext cx="3346337" cy="3158943"/>
          </a:xfrm>
          <a:prstGeom prst="rect">
            <a:avLst/>
          </a:prstGeom>
          <a:effectLst>
            <a:glow rad="1701183">
              <a:schemeClr val="bg1">
                <a:alpha val="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069269330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889D82-BF02-B6D0-89B3-B413683409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7EF56-630D-DA22-F9C6-1C0F16DE80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95202"/>
            <a:ext cx="8520599" cy="733499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Google Shape;1325;p64">
            <a:extLst>
              <a:ext uri="{FF2B5EF4-FFF2-40B4-BE49-F238E27FC236}">
                <a16:creationId xmlns:a16="http://schemas.microsoft.com/office/drawing/2014/main" id="{6645A1A2-E4AD-7752-74D2-0EBA128BE8E0}"/>
              </a:ext>
            </a:extLst>
          </p:cNvPr>
          <p:cNvSpPr txBox="1">
            <a:spLocks/>
          </p:cNvSpPr>
          <p:nvPr/>
        </p:nvSpPr>
        <p:spPr>
          <a:xfrm>
            <a:off x="311700" y="1028701"/>
            <a:ext cx="4083018" cy="3774944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link, sed do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labore et dolore magna. </a:t>
            </a:r>
            <a:r>
              <a:rPr lang="en-US" sz="1200" i="0" dirty="0">
                <a:solidFill>
                  <a:srgbClr val="636F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" action="ppaction://hlinkshowjump?jump=lastslide"/>
              </a:rPr>
              <a:t>link</a:t>
            </a:r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Duis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i="0" dirty="0">
                <a:solidFill>
                  <a:srgbClr val="636F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" action="ppaction://hlinkshowjump?jump=lastslide"/>
              </a:rPr>
              <a:t>link</a:t>
            </a:r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1200" dirty="0">
              <a:solidFill>
                <a:srgbClr val="636F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link, sed do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labore et dolore magna. </a:t>
            </a:r>
            <a:r>
              <a:rPr lang="en-US" sz="1200" i="0" dirty="0">
                <a:solidFill>
                  <a:srgbClr val="636F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" action="ppaction://hlinkshowjump?jump=lastslide"/>
              </a:rPr>
              <a:t>link</a:t>
            </a:r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en-US" sz="1200" b="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Google Shape;1325;p64">
            <a:extLst>
              <a:ext uri="{FF2B5EF4-FFF2-40B4-BE49-F238E27FC236}">
                <a16:creationId xmlns:a16="http://schemas.microsoft.com/office/drawing/2014/main" id="{F74E20EC-35A9-F991-8F7D-FEDA552CFF67}"/>
              </a:ext>
            </a:extLst>
          </p:cNvPr>
          <p:cNvSpPr txBox="1">
            <a:spLocks/>
          </p:cNvSpPr>
          <p:nvPr/>
        </p:nvSpPr>
        <p:spPr>
          <a:xfrm>
            <a:off x="4627985" y="1031035"/>
            <a:ext cx="4014593" cy="3774944"/>
          </a:xfrm>
          <a:prstGeom prst="rect">
            <a:avLst/>
          </a:prstGeom>
        </p:spPr>
        <p:txBody>
          <a:bodyPr spcFirstLastPara="1" wrap="square" lIns="91425" tIns="91425" rIns="91425" bIns="91425" numCol="1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link, sed do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labore et dolore magna. </a:t>
            </a:r>
            <a:r>
              <a:rPr lang="en-US" sz="1200" i="0" dirty="0">
                <a:solidFill>
                  <a:srgbClr val="636F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" action="ppaction://hlinkshowjump?jump=lastslide"/>
              </a:rPr>
              <a:t>link</a:t>
            </a:r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enim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ad minim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veniam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quis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nostrud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exercitation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ullamco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laboris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nisi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aliquip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ex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commodo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consequat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algn="l"/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Duis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aute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irure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 in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reprehenderit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voluptate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velit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esse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cillum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dolore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eu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fugiat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nulla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pariatur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200" i="0" dirty="0">
                <a:solidFill>
                  <a:srgbClr val="636F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" action="ppaction://hlinkshowjump?jump=lastslide"/>
              </a:rPr>
              <a:t>link</a:t>
            </a:r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Excepteur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occaecat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cupidatat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non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proident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sunt in culpa qui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officia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deserunt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mollit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anim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id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est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laborum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l"/>
            <a:endParaRPr lang="en-US" sz="1200" dirty="0">
              <a:solidFill>
                <a:srgbClr val="636F7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Lorem ipsum dolor sit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amet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link, sed do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eiusmod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tempor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incididunt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ut</a:t>
            </a:r>
            <a:r>
              <a:rPr lang="en-US" sz="1200" i="0" dirty="0"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labore et dolore magna. </a:t>
            </a:r>
            <a:r>
              <a:rPr lang="en-US" sz="1200" i="0" dirty="0">
                <a:solidFill>
                  <a:srgbClr val="636F7C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  <a:hlinkClick r:id="" action="ppaction://hlinkshowjump?jump=lastslide"/>
              </a:rPr>
              <a:t>link</a:t>
            </a:r>
            <a:endParaRPr lang="en-US" sz="1200" i="0" dirty="0">
              <a:solidFill>
                <a:srgbClr val="636F7C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29366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AB7502BA-A0F5-48B0-FFF1-C98F874C1207}"/>
              </a:ext>
            </a:extLst>
          </p:cNvPr>
          <p:cNvSpPr/>
          <p:nvPr/>
        </p:nvSpPr>
        <p:spPr>
          <a:xfrm rot="10800000">
            <a:off x="1038463" y="-938439"/>
            <a:ext cx="9402185" cy="7309257"/>
          </a:xfrm>
          <a:prstGeom prst="cloud">
            <a:avLst/>
          </a:prstGeom>
          <a:solidFill>
            <a:schemeClr val="bg1">
              <a:alpha val="65974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17">
            <a:extLst>
              <a:ext uri="{FF2B5EF4-FFF2-40B4-BE49-F238E27FC236}">
                <a16:creationId xmlns:a16="http://schemas.microsoft.com/office/drawing/2014/main" id="{6B6D753C-170E-A962-B93D-D042D2041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011" y="819641"/>
            <a:ext cx="8345978" cy="1096200"/>
          </a:xfrm>
        </p:spPr>
        <p:txBody>
          <a:bodyPr/>
          <a:lstStyle/>
          <a:p>
            <a:pPr algn="ctr"/>
            <a:r>
              <a:rPr lang="en-US" sz="5400" dirty="0">
                <a:solidFill>
                  <a:srgbClr val="7697DA"/>
                </a:solidFill>
              </a:rPr>
              <a:t>THANK YOU!</a:t>
            </a:r>
          </a:p>
        </p:txBody>
      </p:sp>
      <p:sp>
        <p:nvSpPr>
          <p:cNvPr id="4" name="Google Shape;1325;p64">
            <a:extLst>
              <a:ext uri="{FF2B5EF4-FFF2-40B4-BE49-F238E27FC236}">
                <a16:creationId xmlns:a16="http://schemas.microsoft.com/office/drawing/2014/main" id="{77BCE560-D15D-1F73-E62D-615537E85530}"/>
              </a:ext>
            </a:extLst>
          </p:cNvPr>
          <p:cNvSpPr txBox="1">
            <a:spLocks/>
          </p:cNvSpPr>
          <p:nvPr/>
        </p:nvSpPr>
        <p:spPr>
          <a:xfrm>
            <a:off x="2724692" y="2925388"/>
            <a:ext cx="3424500" cy="18170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1600" dirty="0" err="1">
                <a:solidFill>
                  <a:srgbClr val="C542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your.email@mail.com</a:t>
            </a:r>
            <a:endParaRPr lang="en-US" sz="1600" dirty="0">
              <a:solidFill>
                <a:srgbClr val="C542C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600" dirty="0">
                <a:solidFill>
                  <a:srgbClr val="C542C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(123) 456 7890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96397D-F2DC-6F40-6C18-B6C2EFF1ABCE}"/>
              </a:ext>
            </a:extLst>
          </p:cNvPr>
          <p:cNvSpPr txBox="1"/>
          <p:nvPr/>
        </p:nvSpPr>
        <p:spPr>
          <a:xfrm>
            <a:off x="2484067" y="2117176"/>
            <a:ext cx="39057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solidFill>
                  <a:srgbClr val="2362C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contact me with questions or comments</a:t>
            </a:r>
            <a:endParaRPr lang="en-US" sz="2000" dirty="0">
              <a:solidFill>
                <a:srgbClr val="2362C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13670E8-5ABB-01F8-6635-158DD274F5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11055" y="2249098"/>
            <a:ext cx="2866542" cy="2708267"/>
          </a:xfrm>
          <a:prstGeom prst="rect">
            <a:avLst/>
          </a:prstGeom>
          <a:effectLst>
            <a:glow rad="1158996">
              <a:schemeClr val="bg1">
                <a:alpha val="61207"/>
              </a:schemeClr>
            </a:glow>
          </a:effec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56E57B3-8E11-BF4C-41F1-38122441218A}"/>
              </a:ext>
            </a:extLst>
          </p:cNvPr>
          <p:cNvSpPr/>
          <p:nvPr/>
        </p:nvSpPr>
        <p:spPr>
          <a:xfrm>
            <a:off x="0" y="-66502"/>
            <a:ext cx="9202188" cy="340822"/>
          </a:xfrm>
          <a:prstGeom prst="rect">
            <a:avLst/>
          </a:prstGeom>
          <a:solidFill>
            <a:srgbClr val="7697D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191668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NCA Template">
  <a:themeElements>
    <a:clrScheme name="NCA 2024">
      <a:dk1>
        <a:srgbClr val="6B308F"/>
      </a:dk1>
      <a:lt1>
        <a:srgbClr val="FFFFFF"/>
      </a:lt1>
      <a:dk2>
        <a:srgbClr val="424242"/>
      </a:dk2>
      <a:lt2>
        <a:srgbClr val="999999"/>
      </a:lt2>
      <a:accent1>
        <a:srgbClr val="18608C"/>
      </a:accent1>
      <a:accent2>
        <a:srgbClr val="673AB7"/>
      </a:accent2>
      <a:accent3>
        <a:srgbClr val="9C26B0"/>
      </a:accent3>
      <a:accent4>
        <a:srgbClr val="0090AC"/>
      </a:accent4>
      <a:accent5>
        <a:srgbClr val="01AFD1"/>
      </a:accent5>
      <a:accent6>
        <a:srgbClr val="F8E71C"/>
      </a:accent6>
      <a:hlink>
        <a:srgbClr val="F99F46"/>
      </a:hlink>
      <a:folHlink>
        <a:srgbClr val="F9912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2296</TotalTime>
  <Words>572</Words>
  <Application>Microsoft Macintosh PowerPoint</Application>
  <PresentationFormat>On-screen Show (16:9)</PresentationFormat>
  <Paragraphs>62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Montserrat</vt:lpstr>
      <vt:lpstr>Oswald</vt:lpstr>
      <vt:lpstr>Source Code Pro</vt:lpstr>
      <vt:lpstr>Wingdings</vt:lpstr>
      <vt:lpstr>NCA Template</vt:lpstr>
      <vt:lpstr>YOUR NAME  Title/Position Organization  01/01/2024</vt:lpstr>
      <vt:lpstr>SLIDE WITH TEXT</vt:lpstr>
      <vt:lpstr>TEXT WITH IMAGE</vt:lpstr>
      <vt:lpstr>SLIDE WITH TABLE</vt:lpstr>
      <vt:lpstr>TEAM MEMBERS</vt:lpstr>
      <vt:lpstr>SECTION TITLE</vt:lpstr>
      <vt:lpstr>SECTION TITLE</vt:lpstr>
      <vt:lpstr>RESOURCES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wifi: liaison meeting  internet code:  MAGNET16</dc:title>
  <dc:creator>Rubenstein Family</dc:creator>
  <cp:lastModifiedBy>Violetta Taborska</cp:lastModifiedBy>
  <cp:revision>264</cp:revision>
  <dcterms:modified xsi:type="dcterms:W3CDTF">2025-03-02T00:52:16Z</dcterms:modified>
</cp:coreProperties>
</file>